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272" r:id="rId33"/>
    <p:sldId id="331" r:id="rId34"/>
    <p:sldId id="332" r:id="rId35"/>
    <p:sldId id="273" r:id="rId36"/>
    <p:sldId id="310" r:id="rId37"/>
    <p:sldId id="292" r:id="rId38"/>
    <p:sldId id="333" r:id="rId39"/>
    <p:sldId id="326" r:id="rId40"/>
    <p:sldId id="282" r:id="rId41"/>
    <p:sldId id="334" r:id="rId42"/>
    <p:sldId id="335" r:id="rId43"/>
    <p:sldId id="336" r:id="rId44"/>
    <p:sldId id="337" r:id="rId45"/>
    <p:sldId id="338" r:id="rId46"/>
    <p:sldId id="339" r:id="rId47"/>
    <p:sldId id="323" r:id="rId48"/>
    <p:sldId id="314" r:id="rId49"/>
    <p:sldId id="329" r:id="rId50"/>
    <p:sldId id="304" r:id="rId51"/>
    <p:sldId id="316" r:id="rId52"/>
    <p:sldId id="276" r:id="rId53"/>
    <p:sldId id="286" r:id="rId54"/>
    <p:sldId id="287" r:id="rId55"/>
    <p:sldId id="281" r:id="rId56"/>
    <p:sldId id="306" r:id="rId57"/>
    <p:sldId id="307" r:id="rId58"/>
    <p:sldId id="295" r:id="rId59"/>
    <p:sldId id="296" r:id="rId60"/>
    <p:sldId id="305" r:id="rId61"/>
    <p:sldId id="293" r:id="rId62"/>
    <p:sldId id="275" r:id="rId63"/>
    <p:sldId id="311" r:id="rId64"/>
    <p:sldId id="289" r:id="rId65"/>
    <p:sldId id="290" r:id="rId66"/>
    <p:sldId id="291" r:id="rId67"/>
    <p:sldId id="285" r:id="rId68"/>
    <p:sldId id="263" r:id="rId69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Galano Grotesque Light" pitchFamily="2" charset="77"/>
      <p:regular r:id="rId80"/>
    </p:embeddedFont>
    <p:embeddedFont>
      <p:font typeface="Galano Grotesque Medium" pitchFamily="2" charset="77"/>
      <p:regular r:id="rId81"/>
    </p:embeddedFont>
    <p:embeddedFont>
      <p:font typeface="Montserrat Light" pitchFamily="2" charset="77"/>
      <p:regular r:id="rId82"/>
      <p: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272"/>
            <p14:sldId id="331"/>
            <p14:sldId id="332"/>
            <p14:sldId id="273"/>
            <p14:sldId id="310"/>
            <p14:sldId id="292"/>
            <p14:sldId id="333"/>
            <p14:sldId id="326"/>
            <p14:sldId id="282"/>
            <p14:sldId id="334"/>
            <p14:sldId id="335"/>
            <p14:sldId id="336"/>
            <p14:sldId id="337"/>
            <p14:sldId id="338"/>
            <p14:sldId id="339"/>
            <p14:sldId id="323"/>
            <p14:sldId id="314"/>
            <p14:sldId id="329"/>
            <p14:sldId id="304"/>
            <p14:sldId id="316"/>
            <p14:sldId id="276"/>
            <p14:sldId id="286"/>
            <p14:sldId id="287"/>
            <p14:sldId id="281"/>
            <p14:sldId id="306"/>
            <p14:sldId id="307"/>
            <p14:sldId id="295"/>
            <p14:sldId id="29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 autoAdjust="0"/>
    <p:restoredTop sz="84513"/>
  </p:normalViewPr>
  <p:slideViewPr>
    <p:cSldViewPr snapToGrid="0">
      <p:cViewPr varScale="1">
        <p:scale>
          <a:sx n="91" d="100"/>
          <a:sy n="91" d="100"/>
        </p:scale>
        <p:origin x="12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299273" y="1979101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1024179" y="4288887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1024178" y="4260664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diff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&lt;message&gt;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301166" y="1986019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3922183"/>
            <a:ext cx="1028624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ŚCIĄGAWKA: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76355" y="2229444"/>
            <a:ext cx="10039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l-PL" sz="2000" dirty="0" err="1">
                <a:solidFill>
                  <a:schemeClr val="bg2"/>
                </a:solidFill>
              </a:rPr>
              <a:t>Zmerguj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/>
              <a:t>feature</a:t>
            </a:r>
            <a:r>
              <a:rPr lang="pl-PL" sz="2000" dirty="0">
                <a:solidFill>
                  <a:schemeClr val="bg2"/>
                </a:solidFill>
              </a:rPr>
              <a:t> z </a:t>
            </a:r>
            <a:r>
              <a:rPr lang="pl-PL" sz="2000" dirty="0" err="1">
                <a:solidFill>
                  <a:schemeClr val="bg2"/>
                </a:solidFill>
              </a:rPr>
              <a:t>branchem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/>
              <a:t>master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952877" y="4203537"/>
            <a:ext cx="10286245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0A73E"/>
                </a:solidFill>
              </a:rPr>
              <a:t>ŚCIĄGAWKA:</a:t>
            </a:r>
          </a:p>
          <a:p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merge</a:t>
            </a:r>
            <a:r>
              <a:rPr lang="pl-PL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branch_name</a:t>
            </a:r>
            <a:r>
              <a:rPr lang="pl-PL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- scalanie danego </a:t>
            </a:r>
            <a:r>
              <a:rPr lang="pl-PL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r>
              <a:rPr lang="pl-PL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remote_repository_name</a:t>
            </a:r>
            <a:r>
              <a:rPr lang="pl-PL" sz="2000" b="1" dirty="0">
                <a:solidFill>
                  <a:schemeClr val="lt1"/>
                </a:solidFill>
              </a:rPr>
              <a:t>&gt; &lt;</a:t>
            </a:r>
            <a:r>
              <a:rPr lang="en-US" sz="2000" b="1" dirty="0" err="1">
                <a:solidFill>
                  <a:schemeClr val="lt1"/>
                </a:solidFill>
              </a:rPr>
              <a:t>branch_name</a:t>
            </a:r>
            <a:r>
              <a:rPr lang="pl-PL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3706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pobrania zmian ze zdalnego repozytorium i </a:t>
            </a:r>
            <a:r>
              <a:rPr lang="pl-PL" sz="1800" i="1" dirty="0" err="1"/>
              <a:t>zmergowania</a:t>
            </a:r>
            <a:r>
              <a:rPr lang="pl-PL" sz="1800" i="1" dirty="0"/>
              <a:t> ich do naszego lokalnego </a:t>
            </a:r>
            <a:r>
              <a:rPr lang="pl-PL" sz="1800" i="1" dirty="0" err="1"/>
              <a:t>brancha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polecenie pobiera śledzony </a:t>
            </a:r>
            <a:r>
              <a:rPr lang="pl-PL" sz="1800" dirty="0" err="1"/>
              <a:t>branch</a:t>
            </a:r>
            <a:r>
              <a:rPr lang="pl-PL" sz="1800" dirty="0"/>
              <a:t> ze zdalnego repozytorium i </a:t>
            </a:r>
            <a:r>
              <a:rPr lang="pl-PL" sz="1800" dirty="0" err="1"/>
              <a:t>merguje</a:t>
            </a:r>
            <a:r>
              <a:rPr lang="pl-PL" sz="1800" dirty="0"/>
              <a:t> zawarte w nim zmiany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polecenie pobiera podany </a:t>
            </a:r>
            <a:r>
              <a:rPr lang="pl-PL" sz="1800" dirty="0" err="1"/>
              <a:t>branch</a:t>
            </a:r>
            <a:r>
              <a:rPr lang="pl-PL" sz="1800" dirty="0"/>
              <a:t> z podanego repozytorium i </a:t>
            </a:r>
            <a:r>
              <a:rPr lang="pl-PL" sz="1800" dirty="0" err="1"/>
              <a:t>merguje</a:t>
            </a:r>
            <a:r>
              <a:rPr lang="pl-PL" sz="1800" dirty="0"/>
              <a:t> zawarte w nim zmiany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8085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4228085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Edytuj istniejący plik „zadanie_8.txt”, (co mają zrobić z treścią? Np.. Utwórz rym dopisując ostatni wers)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żarty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informatyczne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błędami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ortograficznymi</a:t>
            </a:r>
            <a:r>
              <a:rPr lang="en-US" sz="2000" dirty="0">
                <a:solidFill>
                  <a:schemeClr val="bg2"/>
                </a:solidFill>
              </a:rPr>
              <a:t>? </a:t>
            </a:r>
            <a:r>
              <a:rPr lang="en-US" sz="2000" dirty="0" err="1">
                <a:solidFill>
                  <a:schemeClr val="bg2"/>
                </a:solidFill>
              </a:rPr>
              <a:t>Albo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proste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równania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matematyczne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uzupełniają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dobre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wyniki</a:t>
            </a:r>
            <a:r>
              <a:rPr lang="en-US" sz="2000" dirty="0">
                <a:solidFill>
                  <a:schemeClr val="bg2"/>
                </a:solidFill>
              </a:rPr>
              <a:t> a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psują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pracujesz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najbardziej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wersji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Commituj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Wyślij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90617" y="4431167"/>
            <a:ext cx="10610766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fetch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sprawdzenie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push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mergetool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otworzenie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graficznego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narzędzia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rozwiązywania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konfliktów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13197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13688</TotalTime>
  <Words>4752</Words>
  <Application>Microsoft Macintosh PowerPoint</Application>
  <PresentationFormat>Widescreen</PresentationFormat>
  <Paragraphs>606</Paragraphs>
  <Slides>65</Slides>
  <Notes>55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Calibri</vt:lpstr>
      <vt:lpstr>Arial</vt:lpstr>
      <vt:lpstr>Wingdings</vt:lpstr>
      <vt:lpstr>Montserrat Light</vt:lpstr>
      <vt:lpstr>Century Gothic</vt:lpstr>
      <vt:lpstr>Galano Grotesque Medium</vt:lpstr>
      <vt:lpstr>Galano Grotesque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Klonowanie zdalnego repozytorium polecenie: git clone</vt:lpstr>
      <vt:lpstr>Zadanie 5</vt:lpstr>
      <vt:lpstr>Zadanie 5 c.d.</vt:lpstr>
      <vt:lpstr>Praca z branchami</vt:lpstr>
      <vt:lpstr>Zadanie 6</vt:lpstr>
      <vt:lpstr>Wysłanie zmian do repozytorium polecenie: git push</vt:lpstr>
      <vt:lpstr>Scalanie gałęzi do mastera polecenie: git merge</vt:lpstr>
      <vt:lpstr>Zadanie 7</vt:lpstr>
      <vt:lpstr>Pobranie zmian ze zdalnego repozytorium polecenie: git pull</vt:lpstr>
      <vt:lpstr>Konflikty polecenie: git push</vt:lpstr>
      <vt:lpstr>Konflikty polecenie: git pull</vt:lpstr>
      <vt:lpstr>Konflikty polecenie: git diff </vt:lpstr>
      <vt:lpstr>Konflikty polecenie: git blame</vt:lpstr>
      <vt:lpstr>Konflikty polecenie: git mergetool</vt:lpstr>
      <vt:lpstr>Zadanie 8</vt:lpstr>
      <vt:lpstr>Podsumowanie</vt:lpstr>
      <vt:lpstr>Wskazywanie snapshota </vt:lpstr>
      <vt:lpstr>Pobranie zmian ze zdalnego repo polecenie: git fetch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Usuwanie plików ze staging area polecenie: git reset</vt:lpstr>
      <vt:lpstr>Usuwanie plików z repozytorium polecenie: git rm</vt:lpstr>
      <vt:lpstr>Przenoszenie plików polecenie: git mv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Szymon Rękawek</cp:lastModifiedBy>
  <cp:revision>231</cp:revision>
  <dcterms:created xsi:type="dcterms:W3CDTF">2019-11-06T13:29:35Z</dcterms:created>
  <dcterms:modified xsi:type="dcterms:W3CDTF">2019-11-20T18:57:05Z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